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73" r:id="rId3"/>
    <p:sldId id="272" r:id="rId4"/>
    <p:sldId id="257" r:id="rId5"/>
    <p:sldId id="264" r:id="rId6"/>
    <p:sldId id="258" r:id="rId7"/>
    <p:sldId id="269" r:id="rId8"/>
    <p:sldId id="270" r:id="rId9"/>
    <p:sldId id="274" r:id="rId10"/>
    <p:sldId id="27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00"/>
    <a:srgbClr val="00FF00"/>
    <a:srgbClr val="A50021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7C69D-9491-4826-A445-85B1CBFDC6E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25F16-A8B5-42CD-AE7D-8E9BEA6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2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25F16-A8B5-42CD-AE7D-8E9BEA64FE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5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26C8-C7B6-4114-AE26-91A3A4D91AB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D5FA-A2D2-48CC-8AC6-025A53431B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781800" cy="2209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 TIỂU HỌC THỊ TRẤN YÊN VIÊN</a:t>
            </a:r>
            <a:endParaRPr lang="en-US" sz="24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3124200"/>
            <a:ext cx="7086600" cy="83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 CỨU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990600"/>
            <a:ext cx="7467600" cy="5867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Áp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nguyên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tắc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DRABC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giật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cắt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nguồn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hoặc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dùng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để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tách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dây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khỏi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nếu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cắt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nguồn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ngừng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thở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ngừng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tiến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hành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hồi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sinh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phổi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bị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giật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thế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kèm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bị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tổn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khác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chuyển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ngay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cơ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sở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tế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đã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51762" y="175364"/>
            <a:ext cx="5943600" cy="815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CÁC ĐIỂM CẦN GHI NHỚ</a:t>
            </a:r>
            <a:endParaRPr lang="en-US" sz="24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XIN </a:t>
            </a:r>
            <a:r>
              <a:rPr lang="en-US" b="1" dirty="0" smtClean="0">
                <a:solidFill>
                  <a:srgbClr val="009900"/>
                </a:solidFill>
              </a:rPr>
              <a:t>CHÂN THÀNH CẢM ƠN!</a:t>
            </a:r>
            <a:endParaRPr 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762000"/>
            <a:ext cx="56388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1.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2.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00FF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          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8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4.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28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5.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giật</a:t>
            </a:r>
            <a:endParaRPr lang="en-US" sz="28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696200" cy="3124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228600"/>
            <a:ext cx="55626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1. DẤU </a:t>
            </a:r>
            <a:r>
              <a:rPr lang="en-US" sz="32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HIỆU NHẬN BIẾT</a:t>
            </a:r>
          </a:p>
          <a:p>
            <a:pPr algn="ctr">
              <a:buNone/>
            </a:pPr>
            <a:endParaRPr lang="en-US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1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7239000" cy="43434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8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en-US" sz="8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8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8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8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8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8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8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3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, co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8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8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bầm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: da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b="1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8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4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71628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bão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… do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19400" y="228600"/>
            <a:ext cx="48768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2. NGUYÊN NHÂN</a:t>
            </a:r>
            <a:endParaRPr lang="en-US" sz="32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6858000" cy="2971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endParaRPr lang="en-US" sz="3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endParaRPr lang="en-US" sz="3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Ngừng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ngừng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thở</a:t>
            </a:r>
            <a:endParaRPr lang="en-US" sz="30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Nặng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thể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gây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tử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thể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bị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bị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hút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chặt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hoặc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bắn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khỏi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nguồn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cắt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ngột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4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124200" y="381000"/>
            <a:ext cx="3886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3. NGUY CƠ</a:t>
            </a:r>
            <a:endParaRPr lang="en-US" sz="24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73152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en-US" sz="3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cắm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24200" y="152400"/>
            <a:ext cx="3886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 XỬ TRÍ</a:t>
            </a:r>
            <a:endParaRPr lang="en-US" sz="24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6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6200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4.2.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tỉnh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tổn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tỉnh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tỉnh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cấp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kèm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1708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7391400" cy="4419600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Đảm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bảo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toàn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</a:p>
          <a:p>
            <a:pPr marL="0" indent="0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nguồn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tầm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TE</a:t>
            </a:r>
          </a:p>
          <a:p>
            <a:pPr marL="0" indent="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Lấy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băng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bịt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những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ổ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cắm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dùng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cụ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hỏng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hở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rò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giật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rò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bão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, …</a:t>
            </a:r>
          </a:p>
          <a:p>
            <a:pPr>
              <a:buNone/>
            </a:pPr>
            <a:endParaRPr lang="en-US" sz="44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438400" y="381000"/>
            <a:ext cx="586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 PHÒNG NGỪA ĐIỆN GIẬT</a:t>
            </a:r>
            <a:endParaRPr lang="en-US" sz="24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656</Words>
  <Application>Microsoft Office PowerPoint</Application>
  <PresentationFormat>On-screen Show (4:3)</PresentationFormat>
  <Paragraphs>67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TRƯỜNG TIỂU HỌC THỊ TRẤN YÊN VIÊN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76</cp:revision>
  <dcterms:created xsi:type="dcterms:W3CDTF">2020-10-07T11:51:59Z</dcterms:created>
  <dcterms:modified xsi:type="dcterms:W3CDTF">2020-10-19T08:21:18Z</dcterms:modified>
</cp:coreProperties>
</file>